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6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9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4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7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32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4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8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3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69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2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79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227AF-70FE-4423-A0DE-546DECDCDBA9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EB3B-2DD7-4DA9-BFD7-3858A2EE8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1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589240"/>
            <a:ext cx="7848872" cy="720080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                                                      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Подготовила: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 МАДОУ                          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«Детский сад комбинированного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вида № 7»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Багно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Е.Н.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15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информация о пустыне\Умк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087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5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733255"/>
            <a:ext cx="8291264" cy="9581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Песок </a:t>
            </a:r>
            <a:r>
              <a:rPr lang="ru-RU" sz="2000" dirty="0"/>
              <a:t>в пустынях может быть различным. В одном месте он </a:t>
            </a:r>
            <a:r>
              <a:rPr lang="ru-RU" sz="2000" dirty="0" smtClean="0"/>
              <a:t>белоснежный. 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036"/>
            <a:ext cx="8748464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94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760180"/>
            <a:ext cx="8219256" cy="968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В </a:t>
            </a:r>
            <a:r>
              <a:rPr lang="ru-RU" sz="2400" dirty="0"/>
              <a:t>ином обыкновенный желтоватый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6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ну </a:t>
            </a:r>
            <a:r>
              <a:rPr lang="ru-RU" sz="2400" dirty="0"/>
              <a:t>а в третьем сероватый.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4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737" y="5733256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А </a:t>
            </a:r>
            <a:r>
              <a:rPr lang="ru-RU" sz="2400" dirty="0"/>
              <a:t>эти горы песка называются - дюнами или барханами.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07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770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Картины из песка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F:\ОТКРЫТОЕ ЗАНЯТИЕ январь\рисунки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540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8256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 descr="F:\ОТКРЫТОЕ ЗАНЯТИЕ январь\рисунки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294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9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ОТКРЫТОЕ ЗАНЯТИЕ январь\рисунки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07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F:\ОТКРЫТОЕ ЗАНЯТИЕ январь\рисунки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892"/>
            <a:ext cx="8496944" cy="64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51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45224"/>
            <a:ext cx="8219256" cy="896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F:\ОТКРЫТОЕ ЗАНЯТИЕ январь\рисунки\12_6_y2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413"/>
            <a:ext cx="4712920" cy="64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ОТКРЫТОЕ ЗАНЯТИЕ январь\рисунки\1f2524e4f5a8f15825ac4ea1b335cdd4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24" y="404664"/>
            <a:ext cx="3963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32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443" y="544522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ОТКРЫТОЕ ЗАНЯТИЕ январь\рисунки\406a54089b4588faed39b9f65117d2d8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0"/>
            <a:ext cx="8712968" cy="63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2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9119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Ледяные пустыни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949280"/>
            <a:ext cx="8157592" cy="9087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Арктика </a:t>
            </a:r>
            <a:r>
              <a:rPr lang="ru-RU" dirty="0"/>
              <a:t>находится на Северном полюсе. Здесь очень холодно. </a:t>
            </a:r>
          </a:p>
        </p:txBody>
      </p:sp>
      <p:pic>
        <p:nvPicPr>
          <p:cNvPr id="1026" name="Picture 2" descr="F:\ОТКРЫТОЕ ЗАНЯТИЕ январь\рисунки\2320632_ee9a5e9d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12968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38140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F:\ОТКРЫТОЕ ЗАНЯТИЕ январь\рисунки\пес.карти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0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589240"/>
            <a:ext cx="8075240" cy="1268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                                 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Это </a:t>
            </a:r>
            <a:r>
              <a:rPr lang="ru-RU" sz="2400" dirty="0"/>
              <a:t>ледяная пустыня. </a:t>
            </a:r>
          </a:p>
        </p:txBody>
      </p:sp>
      <p:pic>
        <p:nvPicPr>
          <p:cNvPr id="2050" name="Picture 2" descr="F:\ОТКРЫТОЕ ЗАНЯТИЕ январь\рисунки\2320629_557e11b7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72564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5589240"/>
            <a:ext cx="8291264" cy="1268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Северный </a:t>
            </a:r>
            <a:r>
              <a:rPr lang="ru-RU" dirty="0"/>
              <a:t>Ледовитый океан в этом месте покрыт льдом</a:t>
            </a:r>
          </a:p>
        </p:txBody>
      </p:sp>
      <p:pic>
        <p:nvPicPr>
          <p:cNvPr id="3074" name="Picture 2" descr="F:\ОТКРЫТОЕ ЗАНЯТИЕ январь\рисунки\2320627_46d7eaab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14386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728" y="5877272"/>
            <a:ext cx="8363272" cy="896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Где </a:t>
            </a:r>
            <a:r>
              <a:rPr lang="ru-RU" dirty="0"/>
              <a:t>больше всего льда и появляются эти </a:t>
            </a:r>
            <a:r>
              <a:rPr lang="ru-RU" dirty="0" smtClean="0"/>
              <a:t>айсберги, толщина </a:t>
            </a:r>
            <a:r>
              <a:rPr lang="ru-RU" dirty="0"/>
              <a:t>которого равна высоте 3-х этажного дома.</a:t>
            </a:r>
          </a:p>
        </p:txBody>
      </p:sp>
      <p:pic>
        <p:nvPicPr>
          <p:cNvPr id="4098" name="Picture 2" descr="F:\ОТКРЫТОЕ ЗАНЯТИЕ январь\рисунки\2320625_2c957e9b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543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165304"/>
            <a:ext cx="8291264" cy="692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Айсберг  </a:t>
            </a:r>
            <a:r>
              <a:rPr lang="ru-RU" dirty="0"/>
              <a:t>– ледяная гора. Огромные горы льда откалываются от ледников, и течением их уносит в открытое море. </a:t>
            </a:r>
          </a:p>
        </p:txBody>
      </p:sp>
      <p:pic>
        <p:nvPicPr>
          <p:cNvPr id="5124" name="Picture 4" descr="F:\ОТКРЫТОЕ ЗАНЯТИЕ январь\рисунки\2320636_b091df08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60"/>
            <a:ext cx="9409159" cy="62143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74767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Песчаные пустыни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900386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77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Пустыня </a:t>
            </a:r>
            <a:r>
              <a:rPr lang="ru-RU" sz="2400" dirty="0"/>
              <a:t>находится в самом жарком месте на Земле.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7536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68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04" y="5229200"/>
            <a:ext cx="9107996" cy="1628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Пустыня </a:t>
            </a:r>
            <a:r>
              <a:rPr lang="ru-RU" sz="2000" dirty="0"/>
              <a:t>покрыта толстым слоем песка, </a:t>
            </a:r>
            <a:r>
              <a:rPr lang="ru-RU" sz="2000" dirty="0" smtClean="0"/>
              <a:t>ветер перекатывает </a:t>
            </a:r>
            <a:r>
              <a:rPr lang="ru-RU" sz="2000" dirty="0"/>
              <a:t>его с места на место, образуя на поверхности волны. </a:t>
            </a:r>
            <a:r>
              <a:rPr lang="ru-RU" sz="2000" dirty="0" smtClean="0"/>
              <a:t>Песок </a:t>
            </a:r>
            <a:r>
              <a:rPr lang="ru-RU" sz="2000" dirty="0"/>
              <a:t>попадает  в глаза не даёт пройти путникам во время сильного </a:t>
            </a:r>
            <a:r>
              <a:rPr lang="ru-RU" sz="2000" dirty="0" smtClean="0"/>
              <a:t>ветра. Ветер </a:t>
            </a:r>
            <a:r>
              <a:rPr lang="ru-RU" sz="2000" dirty="0"/>
              <a:t>поднимает песок и начинается песчаная буря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" y="188639"/>
            <a:ext cx="9035988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573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129</Words>
  <Application>Microsoft Office PowerPoint</Application>
  <PresentationFormat>Экран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                                                                                                Подготовила:                                                                                                                             воспитатель МАДОУ                                                                                                                                                                    «Детский сад комбинированного                                                                                                                     вида № 7» Багно Е.Н.</vt:lpstr>
      <vt:lpstr>Ледяные пустыни</vt:lpstr>
      <vt:lpstr>Презентация PowerPoint</vt:lpstr>
      <vt:lpstr>Презентация PowerPoint</vt:lpstr>
      <vt:lpstr>Презентация PowerPoint</vt:lpstr>
      <vt:lpstr>Презентация PowerPoint</vt:lpstr>
      <vt:lpstr>Песчаные пустыни</vt:lpstr>
      <vt:lpstr> Пустыня находится в самом жарком месте на Земле. </vt:lpstr>
      <vt:lpstr>Презентация PowerPoint</vt:lpstr>
      <vt:lpstr>Презентация PowerPoint</vt:lpstr>
      <vt:lpstr>Презентация PowerPoint</vt:lpstr>
      <vt:lpstr>   ну а в третьем сероватый.  </vt:lpstr>
      <vt:lpstr>   А эти горы песка называются - дюнами или барханами. </vt:lpstr>
      <vt:lpstr>Картины из песка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</dc:creator>
  <cp:lastModifiedBy>Семья</cp:lastModifiedBy>
  <cp:revision>15</cp:revision>
  <dcterms:created xsi:type="dcterms:W3CDTF">2015-02-02T13:48:01Z</dcterms:created>
  <dcterms:modified xsi:type="dcterms:W3CDTF">2015-04-05T09:39:19Z</dcterms:modified>
</cp:coreProperties>
</file>